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A2C542-ADD8-122A-A811-B4C13AC7A835}" v="507" dt="2026-07-31T02:42:49.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awe" userId="S::290792e@curtin.edu.au::b4fc3494-8de9-42c3-bf71-dfc65fc15a97" providerId="AD" clId="Web-{81A2C542-ADD8-122A-A811-B4C13AC7A835}"/>
    <pc:docChg chg="addSld modSld">
      <pc:chgData name="Lydia Dawe" userId="S::290792e@curtin.edu.au::b4fc3494-8de9-42c3-bf71-dfc65fc15a97" providerId="AD" clId="Web-{81A2C542-ADD8-122A-A811-B4C13AC7A835}" dt="2026-07-31T02:42:49.037" v="497" actId="20577"/>
      <pc:docMkLst>
        <pc:docMk/>
      </pc:docMkLst>
      <pc:sldChg chg="addSp delSp modSp">
        <pc:chgData name="Lydia Dawe" userId="S::290792e@curtin.edu.au::b4fc3494-8de9-42c3-bf71-dfc65fc15a97" providerId="AD" clId="Web-{81A2C542-ADD8-122A-A811-B4C13AC7A835}" dt="2026-07-31T02:38:59" v="346" actId="1076"/>
        <pc:sldMkLst>
          <pc:docMk/>
          <pc:sldMk cId="109857222" sldId="256"/>
        </pc:sldMkLst>
        <pc:spChg chg="del">
          <ac:chgData name="Lydia Dawe" userId="S::290792e@curtin.edu.au::b4fc3494-8de9-42c3-bf71-dfc65fc15a97" providerId="AD" clId="Web-{81A2C542-ADD8-122A-A811-B4C13AC7A835}" dt="2026-07-31T02:29:39.156" v="0"/>
          <ac:spMkLst>
            <pc:docMk/>
            <pc:sldMk cId="109857222" sldId="256"/>
            <ac:spMk id="2" creationId="{00000000-0000-0000-0000-000000000000}"/>
          </ac:spMkLst>
        </pc:spChg>
        <pc:spChg chg="del">
          <ac:chgData name="Lydia Dawe" userId="S::290792e@curtin.edu.au::b4fc3494-8de9-42c3-bf71-dfc65fc15a97" providerId="AD" clId="Web-{81A2C542-ADD8-122A-A811-B4C13AC7A835}" dt="2026-07-31T02:29:44.610" v="1"/>
          <ac:spMkLst>
            <pc:docMk/>
            <pc:sldMk cId="109857222" sldId="256"/>
            <ac:spMk id="3" creationId="{00000000-0000-0000-0000-000000000000}"/>
          </ac:spMkLst>
        </pc:spChg>
        <pc:spChg chg="add mod">
          <ac:chgData name="Lydia Dawe" userId="S::290792e@curtin.edu.au::b4fc3494-8de9-42c3-bf71-dfc65fc15a97" providerId="AD" clId="Web-{81A2C542-ADD8-122A-A811-B4C13AC7A835}" dt="2026-07-31T02:38:59" v="346" actId="1076"/>
          <ac:spMkLst>
            <pc:docMk/>
            <pc:sldMk cId="109857222" sldId="256"/>
            <ac:spMk id="4" creationId="{36BDC706-F4B2-B737-C95D-1424987870D0}"/>
          </ac:spMkLst>
        </pc:spChg>
        <pc:spChg chg="add mod">
          <ac:chgData name="Lydia Dawe" userId="S::290792e@curtin.edu.au::b4fc3494-8de9-42c3-bf71-dfc65fc15a97" providerId="AD" clId="Web-{81A2C542-ADD8-122A-A811-B4C13AC7A835}" dt="2026-07-31T02:38:56.516" v="345" actId="1076"/>
          <ac:spMkLst>
            <pc:docMk/>
            <pc:sldMk cId="109857222" sldId="256"/>
            <ac:spMk id="5" creationId="{AF09B6DB-B4A2-7851-075C-2876A2AB38F3}"/>
          </ac:spMkLst>
        </pc:spChg>
      </pc:sldChg>
      <pc:sldChg chg="modSp new">
        <pc:chgData name="Lydia Dawe" userId="S::290792e@curtin.edu.au::b4fc3494-8de9-42c3-bf71-dfc65fc15a97" providerId="AD" clId="Web-{81A2C542-ADD8-122A-A811-B4C13AC7A835}" dt="2026-07-31T02:42:49.037" v="497" actId="20577"/>
        <pc:sldMkLst>
          <pc:docMk/>
          <pc:sldMk cId="2661063192" sldId="257"/>
        </pc:sldMkLst>
        <pc:spChg chg="mod">
          <ac:chgData name="Lydia Dawe" userId="S::290792e@curtin.edu.au::b4fc3494-8de9-42c3-bf71-dfc65fc15a97" providerId="AD" clId="Web-{81A2C542-ADD8-122A-A811-B4C13AC7A835}" dt="2026-07-31T02:40:43.956" v="399" actId="20577"/>
          <ac:spMkLst>
            <pc:docMk/>
            <pc:sldMk cId="2661063192" sldId="257"/>
            <ac:spMk id="2" creationId="{603E8891-F6C1-B404-2D49-F0AEFE45864D}"/>
          </ac:spMkLst>
        </pc:spChg>
        <pc:spChg chg="mod">
          <ac:chgData name="Lydia Dawe" userId="S::290792e@curtin.edu.au::b4fc3494-8de9-42c3-bf71-dfc65fc15a97" providerId="AD" clId="Web-{81A2C542-ADD8-122A-A811-B4C13AC7A835}" dt="2026-07-31T02:42:49.037" v="497" actId="20577"/>
          <ac:spMkLst>
            <pc:docMk/>
            <pc:sldMk cId="2661063192" sldId="257"/>
            <ac:spMk id="3" creationId="{088E1792-1B7A-62EB-B5D4-33F706C6C04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30/07/2026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30/07/2026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30/07/2026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30/07/2026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30/07/2026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E8891-F6C1-B404-2D49-F0AEFE45864D}"/>
              </a:ext>
            </a:extLst>
          </p:cNvPr>
          <p:cNvSpPr>
            <a:spLocks noGrp="1"/>
          </p:cNvSpPr>
          <p:nvPr>
            <p:ph type="title"/>
          </p:nvPr>
        </p:nvSpPr>
        <p:spPr/>
        <p:txBody>
          <a:bodyPr/>
          <a:lstStyle/>
          <a:p>
            <a:r>
              <a:rPr lang="en-GB"/>
              <a:t>Instructions for using the Electronic Warning Notice (Statutory License) slide</a:t>
            </a:r>
          </a:p>
        </p:txBody>
      </p:sp>
      <p:sp>
        <p:nvSpPr>
          <p:cNvPr id="3" name="Content Placeholder 2">
            <a:extLst>
              <a:ext uri="{FF2B5EF4-FFF2-40B4-BE49-F238E27FC236}">
                <a16:creationId xmlns:a16="http://schemas.microsoft.com/office/drawing/2014/main" id="{088E1792-1B7A-62EB-B5D4-33F706C6C044}"/>
              </a:ext>
            </a:extLst>
          </p:cNvPr>
          <p:cNvSpPr>
            <a:spLocks noGrp="1"/>
          </p:cNvSpPr>
          <p:nvPr>
            <p:ph idx="1"/>
          </p:nvPr>
        </p:nvSpPr>
        <p:spPr/>
        <p:txBody>
          <a:bodyPr vert="horz" lIns="91440" tIns="45720" rIns="91440" bIns="45720" rtlCol="0" anchor="t">
            <a:normAutofit/>
          </a:bodyPr>
          <a:lstStyle/>
          <a:p>
            <a:r>
              <a:rPr lang="en-GB"/>
              <a:t>The notice slide should be attached to any presentations that contain copyrighted content used for teaching. "Copyrighted content" may include images (e.g. from the internet), or any excerpts copied from books, journals or the internet.</a:t>
            </a:r>
          </a:p>
          <a:p>
            <a:r>
              <a:rPr lang="en-GB"/>
              <a:t>Be sure to attribute any content you use. To model good practice for students, use the referencing style relevant to your School or </a:t>
            </a:r>
            <a:r>
              <a:rPr lang="en-GB" dirty="0"/>
              <a:t>discipline. </a:t>
            </a:r>
          </a:p>
          <a:p>
            <a:r>
              <a:rPr lang="en-GB" dirty="0"/>
              <a:t>Attach </a:t>
            </a:r>
            <a:r>
              <a:rPr lang="en-GB"/>
              <a:t>the notice slide</a:t>
            </a:r>
            <a:r>
              <a:rPr lang="en-GB" dirty="0"/>
              <a:t> to the beginning of the presentation (e.g. </a:t>
            </a:r>
            <a:r>
              <a:rPr lang="en-GB"/>
              <a:t>after the title slide). </a:t>
            </a:r>
          </a:p>
          <a:p>
            <a:r>
              <a:rPr lang="en-GB"/>
              <a:t>Do not include these instructions in the presentation. </a:t>
            </a:r>
            <a:endParaRPr lang="en-GB" dirty="0"/>
          </a:p>
          <a:p>
            <a:pPr marL="0" indent="0">
              <a:buNone/>
            </a:pPr>
            <a:endParaRPr lang="en-GB" dirty="0"/>
          </a:p>
          <a:p>
            <a:endParaRPr lang="en-GB" dirty="0"/>
          </a:p>
        </p:txBody>
      </p:sp>
    </p:spTree>
    <p:extLst>
      <p:ext uri="{BB962C8B-B14F-4D97-AF65-F5344CB8AC3E}">
        <p14:creationId xmlns:p14="http://schemas.microsoft.com/office/powerpoint/2010/main" val="2661063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BDC706-F4B2-B737-C95D-1424987870D0}"/>
              </a:ext>
            </a:extLst>
          </p:cNvPr>
          <p:cNvSpPr txBox="1"/>
          <p:nvPr/>
        </p:nvSpPr>
        <p:spPr>
          <a:xfrm>
            <a:off x="2261810" y="3005667"/>
            <a:ext cx="7196666" cy="2585323"/>
          </a:xfrm>
          <a:prstGeom prst="rect">
            <a:avLst/>
          </a:prstGeom>
          <a:noFill/>
          <a:ln>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0" i="0">
                <a:solidFill>
                  <a:srgbClr val="000000"/>
                </a:solidFill>
                <a:latin typeface="Times New Roman"/>
                <a:ea typeface="Times New Roman"/>
                <a:cs typeface="Times New Roman"/>
              </a:rPr>
              <a:t>WARNING </a:t>
            </a:r>
            <a:endParaRPr lang="en-US"/>
          </a:p>
          <a:p>
            <a:pPr algn="ctr"/>
            <a:endParaRPr lang="en-US" dirty="0">
              <a:solidFill>
                <a:srgbClr val="000000"/>
              </a:solidFill>
              <a:latin typeface="Times New Roman"/>
              <a:ea typeface="Times New Roman"/>
              <a:cs typeface="Times New Roman"/>
            </a:endParaRPr>
          </a:p>
          <a:p>
            <a:pPr algn="ctr"/>
            <a:r>
              <a:rPr lang="en-US" b="0" i="0">
                <a:solidFill>
                  <a:srgbClr val="000000"/>
                </a:solidFill>
                <a:latin typeface="Times New Roman"/>
                <a:ea typeface="Times New Roman"/>
                <a:cs typeface="Times New Roman"/>
              </a:rPr>
              <a:t>This material has been reproduced and communicated to you by or on behalf of Curtin University in accordance with section 113P of the Copyright Act 1968 (the Act) The material in this communication may be subject to copyright under the Act. Any further reproduction or communication of this material by you may be the subject of copyright protection under the Act. Do not remove this notice.</a:t>
            </a:r>
            <a:endParaRPr lang="en-US"/>
          </a:p>
          <a:p>
            <a:pPr algn="ctr"/>
            <a:endParaRPr lang="en-GB"/>
          </a:p>
        </p:txBody>
      </p:sp>
      <p:sp>
        <p:nvSpPr>
          <p:cNvPr id="5" name="TextBox 4">
            <a:extLst>
              <a:ext uri="{FF2B5EF4-FFF2-40B4-BE49-F238E27FC236}">
                <a16:creationId xmlns:a16="http://schemas.microsoft.com/office/drawing/2014/main" id="{AF09B6DB-B4A2-7851-075C-2876A2AB38F3}"/>
              </a:ext>
            </a:extLst>
          </p:cNvPr>
          <p:cNvSpPr txBox="1"/>
          <p:nvPr/>
        </p:nvSpPr>
        <p:spPr>
          <a:xfrm>
            <a:off x="1161144" y="1106714"/>
            <a:ext cx="10051142"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i="0" u="none" strike="noStrike" baseline="0">
                <a:solidFill>
                  <a:srgbClr val="000000"/>
                </a:solidFill>
                <a:latin typeface="Times New Roman"/>
              </a:rPr>
              <a:t>ELECTRONIC WARNING NOTICE FOR COPYRIGHT STATUTORY LICENCES</a:t>
            </a:r>
            <a:r>
              <a:rPr sz="2800" b="1" i="0">
                <a:solidFill>
                  <a:srgbClr val="000000"/>
                </a:solidFill>
                <a:latin typeface="Times New Roman"/>
                <a:ea typeface="Times New Roman"/>
                <a:cs typeface="Times New Roman"/>
              </a:rPr>
              <a:t>​</a:t>
            </a:r>
            <a:endParaRPr lang="en-GB" sz="2800" b="1"/>
          </a:p>
          <a:p>
            <a:pPr algn="ctr"/>
            <a:endParaRPr lang="en-GB"/>
          </a:p>
        </p:txBody>
      </p: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Instructions for using the Electronic Warning Notice (Statutory License) slide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85</cp:revision>
  <dcterms:created xsi:type="dcterms:W3CDTF">2026-07-31T02:28:48Z</dcterms:created>
  <dcterms:modified xsi:type="dcterms:W3CDTF">2026-07-31T02:42:57Z</dcterms:modified>
</cp:coreProperties>
</file>